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0DDB4-B6F7-4078-A343-B146532934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B38B61-5ED0-474C-85BE-0CDDF75304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9A272-C410-44A5-A936-50D729580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9FB08-D000-4A25-8929-6463EC94D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BC7560-B892-49A5-A990-A2BD9192F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01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73BD3-66AE-45AE-820E-1F80EE75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5B68E9-90ED-4917-B95B-9E0903BF8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47BCEC-0F31-406A-80D0-E95FA7DA5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4F084-1B15-4C0E-B4B3-9632EAA6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27694-C96D-42B8-B337-16A42CC0A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9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84F501-C0C7-435D-8BCE-4FB35DFC7F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C68991-AC4F-4C80-BB4F-3703F7EED0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B75E69-461D-457F-BEAB-E82128E86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C142A-A2B7-4A48-A227-767C9E3B6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7D365-A9CA-4F37-8383-A9246CA40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43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5A6EC-2908-412F-86C2-BAFE7B6C0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1B56-3CA8-4CC9-997D-683E0A406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4384A-A057-42C7-AB72-E1C886B14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82D9B-A15C-4120-B963-5CE093C0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AADF2-C6F8-4171-999D-4A7733798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230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2A1CF-A574-4397-8BBA-24329F17D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B83631-5E88-4FB4-B8F4-F3FB91E42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8DC93-3EB3-405E-AFA1-5817E48E5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E6BC4-A1A4-47E2-9667-8B983FE6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B483F-952F-402C-B87E-971A3238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9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B8B9F-2A1B-4BFE-8522-D636224CE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5AE03-8954-4809-A513-6D6CA4199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AEB76-10A2-412A-A7A2-12211B5A66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42AF3-55DD-4E62-A4C9-EC6CFB407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DDB4B-37FF-419C-83CE-888A66315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9B0390-589F-4F58-AC8E-F58A02553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6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0A4D-BCC5-4791-8179-FC24ECFE1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3B87B-5F2A-4321-87AB-BE406EAE1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63107-387A-4293-9936-8D59E2613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967EC-A09D-412A-AD82-56F17B438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F5D70D-5F1D-4CAB-9833-81C339D361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CBC5BF-48F0-4730-89D3-7ED4DC5BD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E41E0F-10C2-49A8-AE88-07EE8D0C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AED277-3559-4D3C-B549-E35A3AEC4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24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7D513-5163-48B1-9857-E57F65FBD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1B0772-A368-4AD9-BC28-B12F4CED4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9692B-AE61-437B-8A6F-719E014A6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B00BF9-EC4A-4A7F-81E8-9338AFBEC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40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C8CAD6-E0C4-4F2A-822D-69589F0C6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ECB4A5-2088-4767-A0FF-6093A8A5A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87AFAE-8C8B-4ACA-974E-E408B6C7A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77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F2500-B288-4F8A-A260-0F3A8F107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AC415-3563-4116-B858-385A2EE59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F2654C-003F-42E7-ABD9-C0EA2C1D43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29C1C4-3473-4BF0-9959-3567FE365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2D887-8E45-4FFF-9F9C-6FDAB75BD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FE6EBB-D5AF-47F0-9AF4-6BE7E5062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4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261B6-7A5A-4402-89D8-4A0CC1823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7004E1-F660-48EB-8040-CF2BEAE8D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C2918E-32BB-418B-B742-5477E7E74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752DC-238F-4BD8-AEE1-CB8E17EAA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0A2AE4-5A83-45F1-B1EA-F594F11A6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3213E8-9EF6-4530-85AE-AAA221241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8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802F85-6097-45BC-BB14-3293BAF26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DD7A4-8F62-4C6F-A9A7-B9D6FD69D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D2676-28AD-432B-BD26-42A438DC28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781C6-28E2-4B3D-B397-C582978728E1}" type="datetimeFigureOut">
              <a:rPr lang="en-US" smtClean="0"/>
              <a:t>7/2/21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8C323-A8BC-4765-9887-78FEBDD7C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F6CD8-7788-4B5E-9649-5721DC57E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21EF5-6B32-4550-9389-063AE4CF4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6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8B12B99-590F-4E93-805E-F7373A3BB076}"/>
              </a:ext>
            </a:extLst>
          </p:cNvPr>
          <p:cNvSpPr>
            <a:spLocks/>
          </p:cNvSpPr>
          <p:nvPr/>
        </p:nvSpPr>
        <p:spPr>
          <a:xfrm>
            <a:off x="1974572" y="2679865"/>
            <a:ext cx="457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+mj-lt"/>
              </a:rPr>
              <a:t>0</a:t>
            </a:r>
            <a:endParaRPr lang="en-US" sz="160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336D27-DC07-409E-AEC3-E0AFCC211FDE}"/>
              </a:ext>
            </a:extLst>
          </p:cNvPr>
          <p:cNvSpPr>
            <a:spLocks/>
          </p:cNvSpPr>
          <p:nvPr/>
        </p:nvSpPr>
        <p:spPr>
          <a:xfrm>
            <a:off x="1974572" y="3594265"/>
            <a:ext cx="45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CF</a:t>
            </a:r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020DC2-17B6-45BA-89F4-A86F60631320}"/>
              </a:ext>
            </a:extLst>
          </p:cNvPr>
          <p:cNvSpPr>
            <a:spLocks/>
          </p:cNvSpPr>
          <p:nvPr/>
        </p:nvSpPr>
        <p:spPr>
          <a:xfrm>
            <a:off x="2869922" y="2686215"/>
            <a:ext cx="457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+mj-lt"/>
              </a:rPr>
              <a:t>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304778-83D0-4AEF-BFC1-A28A1EAB4A8D}"/>
              </a:ext>
            </a:extLst>
          </p:cNvPr>
          <p:cNvSpPr>
            <a:spLocks/>
          </p:cNvSpPr>
          <p:nvPr/>
        </p:nvSpPr>
        <p:spPr>
          <a:xfrm>
            <a:off x="2869922" y="3600615"/>
            <a:ext cx="45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709A52-BC7C-40D6-BA2E-A6CA595B22A1}"/>
              </a:ext>
            </a:extLst>
          </p:cNvPr>
          <p:cNvSpPr>
            <a:spLocks/>
          </p:cNvSpPr>
          <p:nvPr/>
        </p:nvSpPr>
        <p:spPr>
          <a:xfrm>
            <a:off x="5940839" y="1108045"/>
            <a:ext cx="457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+mj-lt"/>
              </a:rPr>
              <a:t>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2EA2AB-D84A-4839-8276-E565EC16A182}"/>
              </a:ext>
            </a:extLst>
          </p:cNvPr>
          <p:cNvSpPr>
            <a:spLocks/>
          </p:cNvSpPr>
          <p:nvPr/>
        </p:nvSpPr>
        <p:spPr>
          <a:xfrm>
            <a:off x="5940839" y="2022445"/>
            <a:ext cx="457200" cy="128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142B0E-E69E-4236-996B-534C8C77F7E7}"/>
              </a:ext>
            </a:extLst>
          </p:cNvPr>
          <p:cNvSpPr>
            <a:spLocks/>
          </p:cNvSpPr>
          <p:nvPr/>
        </p:nvSpPr>
        <p:spPr>
          <a:xfrm>
            <a:off x="6836189" y="1114395"/>
            <a:ext cx="457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+mj-lt"/>
              </a:rPr>
              <a:t>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9626FE-7C25-459B-9EF8-8EC777F6DEF0}"/>
              </a:ext>
            </a:extLst>
          </p:cNvPr>
          <p:cNvSpPr>
            <a:spLocks/>
          </p:cNvSpPr>
          <p:nvPr/>
        </p:nvSpPr>
        <p:spPr>
          <a:xfrm>
            <a:off x="6836189" y="2028795"/>
            <a:ext cx="457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CCCB2C-F099-4046-A764-5F18EECDABD3}"/>
              </a:ext>
            </a:extLst>
          </p:cNvPr>
          <p:cNvSpPr>
            <a:spLocks/>
          </p:cNvSpPr>
          <p:nvPr/>
        </p:nvSpPr>
        <p:spPr>
          <a:xfrm>
            <a:off x="5940839" y="2002294"/>
            <a:ext cx="45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79677A-13FF-4764-AB20-A6029D91913B}"/>
              </a:ext>
            </a:extLst>
          </p:cNvPr>
          <p:cNvSpPr>
            <a:spLocks/>
          </p:cNvSpPr>
          <p:nvPr/>
        </p:nvSpPr>
        <p:spPr>
          <a:xfrm>
            <a:off x="6829839" y="2022445"/>
            <a:ext cx="457200" cy="548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CF</a:t>
            </a:r>
            <a:endParaRPr lang="en-US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D8D9E4-E4A2-4B23-9428-1D381CCCD555}"/>
              </a:ext>
            </a:extLst>
          </p:cNvPr>
          <p:cNvSpPr>
            <a:spLocks/>
          </p:cNvSpPr>
          <p:nvPr/>
        </p:nvSpPr>
        <p:spPr>
          <a:xfrm>
            <a:off x="6856565" y="4059304"/>
            <a:ext cx="457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571FDBE-1AA8-4332-AD36-4286918F5187}"/>
              </a:ext>
            </a:extLst>
          </p:cNvPr>
          <p:cNvSpPr>
            <a:spLocks/>
          </p:cNvSpPr>
          <p:nvPr/>
        </p:nvSpPr>
        <p:spPr>
          <a:xfrm>
            <a:off x="6856565" y="4973704"/>
            <a:ext cx="457200" cy="128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96FF5D-342E-4344-8F1F-959EBDEEAB5A}"/>
              </a:ext>
            </a:extLst>
          </p:cNvPr>
          <p:cNvSpPr>
            <a:spLocks/>
          </p:cNvSpPr>
          <p:nvPr/>
        </p:nvSpPr>
        <p:spPr>
          <a:xfrm>
            <a:off x="5931068" y="4065654"/>
            <a:ext cx="457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9A1720C-0ED6-4708-AC24-87925746C9C7}"/>
              </a:ext>
            </a:extLst>
          </p:cNvPr>
          <p:cNvSpPr>
            <a:spLocks/>
          </p:cNvSpPr>
          <p:nvPr/>
        </p:nvSpPr>
        <p:spPr>
          <a:xfrm>
            <a:off x="5931068" y="4980054"/>
            <a:ext cx="457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84479A-D19A-40E6-B52D-3DC10E6A5FFB}"/>
              </a:ext>
            </a:extLst>
          </p:cNvPr>
          <p:cNvSpPr>
            <a:spLocks/>
          </p:cNvSpPr>
          <p:nvPr/>
        </p:nvSpPr>
        <p:spPr>
          <a:xfrm>
            <a:off x="6856565" y="4953553"/>
            <a:ext cx="45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E67CEDC-31DF-40EF-8B46-E8B2233D9EA2}"/>
              </a:ext>
            </a:extLst>
          </p:cNvPr>
          <p:cNvSpPr>
            <a:spLocks/>
          </p:cNvSpPr>
          <p:nvPr/>
        </p:nvSpPr>
        <p:spPr>
          <a:xfrm>
            <a:off x="5924718" y="4973704"/>
            <a:ext cx="457200" cy="548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CF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4A61D04E-4E39-4D8D-98B8-3D84310B7886}"/>
              </a:ext>
            </a:extLst>
          </p:cNvPr>
          <p:cNvSpPr/>
          <p:nvPr/>
        </p:nvSpPr>
        <p:spPr>
          <a:xfrm rot="20227421">
            <a:off x="3735794" y="2669039"/>
            <a:ext cx="1828800" cy="2743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47A974D9-6971-40E2-B616-1D2A4490F353}"/>
              </a:ext>
            </a:extLst>
          </p:cNvPr>
          <p:cNvSpPr/>
          <p:nvPr/>
        </p:nvSpPr>
        <p:spPr>
          <a:xfrm rot="1372579" flipV="1">
            <a:off x="3745071" y="3950527"/>
            <a:ext cx="1828800" cy="2743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83EC36DF-34C9-4920-B6FA-6E46C928CBED}"/>
              </a:ext>
            </a:extLst>
          </p:cNvPr>
          <p:cNvSpPr/>
          <p:nvPr/>
        </p:nvSpPr>
        <p:spPr>
          <a:xfrm rot="20227421">
            <a:off x="8070579" y="1032396"/>
            <a:ext cx="1828800" cy="274320"/>
          </a:xfrm>
          <a:prstGeom prst="rightArrow">
            <a:avLst>
              <a:gd name="adj1" fmla="val 50000"/>
              <a:gd name="adj2" fmla="val 78692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21C585A9-9B1F-4F39-BBB6-009BBCB70566}"/>
              </a:ext>
            </a:extLst>
          </p:cNvPr>
          <p:cNvSpPr/>
          <p:nvPr/>
        </p:nvSpPr>
        <p:spPr>
          <a:xfrm rot="20227421">
            <a:off x="8087808" y="4118824"/>
            <a:ext cx="1828800" cy="27432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0936216C-A23A-481E-B336-21033FDFC061}"/>
              </a:ext>
            </a:extLst>
          </p:cNvPr>
          <p:cNvSpPr/>
          <p:nvPr/>
        </p:nvSpPr>
        <p:spPr>
          <a:xfrm rot="1372579" flipV="1">
            <a:off x="8096702" y="2329087"/>
            <a:ext cx="1828800" cy="27432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D1D2654-6B4B-418A-9A2F-915A6FB209FC}"/>
              </a:ext>
            </a:extLst>
          </p:cNvPr>
          <p:cNvSpPr/>
          <p:nvPr/>
        </p:nvSpPr>
        <p:spPr>
          <a:xfrm rot="1372579" flipV="1">
            <a:off x="8058271" y="5248540"/>
            <a:ext cx="1828800" cy="27432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4C29D5-533B-4AC6-83E6-F0E461F01B9C}"/>
              </a:ext>
            </a:extLst>
          </p:cNvPr>
          <p:cNvSpPr txBox="1"/>
          <p:nvPr/>
        </p:nvSpPr>
        <p:spPr>
          <a:xfrm>
            <a:off x="2723259" y="2156645"/>
            <a:ext cx="750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Bob</a:t>
            </a:r>
            <a:endParaRPr lang="en-US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DC976B-9271-4FE4-AB62-DD2449D20BF8}"/>
              </a:ext>
            </a:extLst>
          </p:cNvPr>
          <p:cNvSpPr txBox="1"/>
          <p:nvPr/>
        </p:nvSpPr>
        <p:spPr>
          <a:xfrm>
            <a:off x="1748571" y="2166079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Alice</a:t>
            </a:r>
            <a:endParaRPr lang="en-US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E6E97C-0CB5-43CC-B33A-6421366A3913}"/>
              </a:ext>
            </a:extLst>
          </p:cNvPr>
          <p:cNvSpPr txBox="1"/>
          <p:nvPr/>
        </p:nvSpPr>
        <p:spPr>
          <a:xfrm>
            <a:off x="6709902" y="281620"/>
            <a:ext cx="750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Bob</a:t>
            </a:r>
            <a:endParaRPr lang="en-US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5A25EA-C0A9-477C-BCED-D5C6FF67FC13}"/>
              </a:ext>
            </a:extLst>
          </p:cNvPr>
          <p:cNvSpPr txBox="1"/>
          <p:nvPr/>
        </p:nvSpPr>
        <p:spPr>
          <a:xfrm>
            <a:off x="5771000" y="290224"/>
            <a:ext cx="873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Alice</a:t>
            </a:r>
            <a:endParaRPr lang="en-US" dirty="0"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4821C83-A5A3-4AED-9618-C6A1DDAA813A}"/>
              </a:ext>
            </a:extLst>
          </p:cNvPr>
          <p:cNvSpPr>
            <a:spLocks/>
          </p:cNvSpPr>
          <p:nvPr/>
        </p:nvSpPr>
        <p:spPr>
          <a:xfrm>
            <a:off x="5940511" y="3099574"/>
            <a:ext cx="457200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48E55D-735E-49C2-A492-6931CF4B2EAF}"/>
              </a:ext>
            </a:extLst>
          </p:cNvPr>
          <p:cNvSpPr>
            <a:spLocks/>
          </p:cNvSpPr>
          <p:nvPr/>
        </p:nvSpPr>
        <p:spPr>
          <a:xfrm>
            <a:off x="6839155" y="1107944"/>
            <a:ext cx="457200" cy="182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1651663-AD8D-46A0-A941-55A08B789947}"/>
              </a:ext>
            </a:extLst>
          </p:cNvPr>
          <p:cNvSpPr>
            <a:spLocks/>
          </p:cNvSpPr>
          <p:nvPr/>
        </p:nvSpPr>
        <p:spPr>
          <a:xfrm>
            <a:off x="5940511" y="918435"/>
            <a:ext cx="457200" cy="182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95F9C34-180E-4353-81CB-3A0C8C8E7191}"/>
              </a:ext>
            </a:extLst>
          </p:cNvPr>
          <p:cNvSpPr>
            <a:spLocks/>
          </p:cNvSpPr>
          <p:nvPr/>
        </p:nvSpPr>
        <p:spPr>
          <a:xfrm>
            <a:off x="6832384" y="2568160"/>
            <a:ext cx="457200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05AB436-D07D-463A-A87B-BAABDC6E5B98}"/>
              </a:ext>
            </a:extLst>
          </p:cNvPr>
          <p:cNvSpPr/>
          <p:nvPr/>
        </p:nvSpPr>
        <p:spPr>
          <a:xfrm>
            <a:off x="6384895" y="1038912"/>
            <a:ext cx="485030" cy="127221"/>
          </a:xfrm>
          <a:custGeom>
            <a:avLst/>
            <a:gdLst>
              <a:gd name="connsiteX0" fmla="*/ 326003 w 326003"/>
              <a:gd name="connsiteY0" fmla="*/ 166978 h 166978"/>
              <a:gd name="connsiteX1" fmla="*/ 206733 w 326003"/>
              <a:gd name="connsiteY1" fmla="*/ 31806 h 166978"/>
              <a:gd name="connsiteX2" fmla="*/ 0 w 326003"/>
              <a:gd name="connsiteY2" fmla="*/ 0 h 166978"/>
              <a:gd name="connsiteX0" fmla="*/ 432309 w 432309"/>
              <a:gd name="connsiteY0" fmla="*/ 50819 h 50819"/>
              <a:gd name="connsiteX1" fmla="*/ 206733 w 432309"/>
              <a:gd name="connsiteY1" fmla="*/ 31806 h 50819"/>
              <a:gd name="connsiteX2" fmla="*/ 0 w 432309"/>
              <a:gd name="connsiteY2" fmla="*/ 0 h 50819"/>
              <a:gd name="connsiteX0" fmla="*/ 432309 w 432309"/>
              <a:gd name="connsiteY0" fmla="*/ 116158 h 116158"/>
              <a:gd name="connsiteX1" fmla="*/ 206733 w 432309"/>
              <a:gd name="connsiteY1" fmla="*/ 31806 h 116158"/>
              <a:gd name="connsiteX2" fmla="*/ 0 w 432309"/>
              <a:gd name="connsiteY2" fmla="*/ 0 h 116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309" h="116158">
                <a:moveTo>
                  <a:pt x="432309" y="116158"/>
                </a:moveTo>
                <a:cubicBezTo>
                  <a:pt x="399841" y="62487"/>
                  <a:pt x="278784" y="51166"/>
                  <a:pt x="206733" y="31806"/>
                </a:cubicBezTo>
                <a:cubicBezTo>
                  <a:pt x="134682" y="12446"/>
                  <a:pt x="76199" y="1988"/>
                  <a:pt x="0" y="0"/>
                </a:cubicBezTo>
              </a:path>
            </a:pathLst>
          </a:custGeom>
          <a:solidFill>
            <a:srgbClr val="C00000"/>
          </a:solidFill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0F54336-5BE3-4B21-A088-B1B59608CCB4}"/>
              </a:ext>
            </a:extLst>
          </p:cNvPr>
          <p:cNvSpPr/>
          <p:nvPr/>
        </p:nvSpPr>
        <p:spPr>
          <a:xfrm flipH="1">
            <a:off x="6409572" y="2749712"/>
            <a:ext cx="485030" cy="572493"/>
          </a:xfrm>
          <a:custGeom>
            <a:avLst/>
            <a:gdLst>
              <a:gd name="connsiteX0" fmla="*/ 326003 w 326003"/>
              <a:gd name="connsiteY0" fmla="*/ 166978 h 166978"/>
              <a:gd name="connsiteX1" fmla="*/ 206733 w 326003"/>
              <a:gd name="connsiteY1" fmla="*/ 31806 h 166978"/>
              <a:gd name="connsiteX2" fmla="*/ 0 w 326003"/>
              <a:gd name="connsiteY2" fmla="*/ 0 h 166978"/>
              <a:gd name="connsiteX0" fmla="*/ 432309 w 432309"/>
              <a:gd name="connsiteY0" fmla="*/ 50819 h 50819"/>
              <a:gd name="connsiteX1" fmla="*/ 206733 w 432309"/>
              <a:gd name="connsiteY1" fmla="*/ 31806 h 50819"/>
              <a:gd name="connsiteX2" fmla="*/ 0 w 432309"/>
              <a:gd name="connsiteY2" fmla="*/ 0 h 50819"/>
              <a:gd name="connsiteX0" fmla="*/ 432309 w 432309"/>
              <a:gd name="connsiteY0" fmla="*/ 116158 h 116158"/>
              <a:gd name="connsiteX1" fmla="*/ 206733 w 432309"/>
              <a:gd name="connsiteY1" fmla="*/ 31806 h 116158"/>
              <a:gd name="connsiteX2" fmla="*/ 0 w 432309"/>
              <a:gd name="connsiteY2" fmla="*/ 0 h 116158"/>
              <a:gd name="connsiteX0" fmla="*/ 418135 w 418135"/>
              <a:gd name="connsiteY0" fmla="*/ 578210 h 578211"/>
              <a:gd name="connsiteX1" fmla="*/ 206733 w 418135"/>
              <a:gd name="connsiteY1" fmla="*/ 51007 h 578211"/>
              <a:gd name="connsiteX2" fmla="*/ 0 w 418135"/>
              <a:gd name="connsiteY2" fmla="*/ 19201 h 578211"/>
              <a:gd name="connsiteX0" fmla="*/ 418135 w 418135"/>
              <a:gd name="connsiteY0" fmla="*/ 559009 h 559009"/>
              <a:gd name="connsiteX1" fmla="*/ 284691 w 418135"/>
              <a:gd name="connsiteY1" fmla="*/ 191523 h 559009"/>
              <a:gd name="connsiteX2" fmla="*/ 0 w 418135"/>
              <a:gd name="connsiteY2" fmla="*/ 0 h 559009"/>
              <a:gd name="connsiteX0" fmla="*/ 418135 w 418135"/>
              <a:gd name="connsiteY0" fmla="*/ 559009 h 559009"/>
              <a:gd name="connsiteX1" fmla="*/ 206733 w 418135"/>
              <a:gd name="connsiteY1" fmla="*/ 394799 h 559009"/>
              <a:gd name="connsiteX2" fmla="*/ 0 w 418135"/>
              <a:gd name="connsiteY2" fmla="*/ 0 h 559009"/>
              <a:gd name="connsiteX0" fmla="*/ 432309 w 432309"/>
              <a:gd name="connsiteY0" fmla="*/ 522710 h 522710"/>
              <a:gd name="connsiteX1" fmla="*/ 206733 w 432309"/>
              <a:gd name="connsiteY1" fmla="*/ 394799 h 522710"/>
              <a:gd name="connsiteX2" fmla="*/ 0 w 432309"/>
              <a:gd name="connsiteY2" fmla="*/ 0 h 522710"/>
              <a:gd name="connsiteX0" fmla="*/ 432309 w 432309"/>
              <a:gd name="connsiteY0" fmla="*/ 522710 h 522710"/>
              <a:gd name="connsiteX1" fmla="*/ 135863 w 432309"/>
              <a:gd name="connsiteY1" fmla="*/ 358500 h 522710"/>
              <a:gd name="connsiteX2" fmla="*/ 0 w 432309"/>
              <a:gd name="connsiteY2" fmla="*/ 0 h 52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309" h="522710">
                <a:moveTo>
                  <a:pt x="432309" y="522710"/>
                </a:moveTo>
                <a:cubicBezTo>
                  <a:pt x="399841" y="469039"/>
                  <a:pt x="207915" y="445618"/>
                  <a:pt x="135863" y="358500"/>
                </a:cubicBezTo>
                <a:cubicBezTo>
                  <a:pt x="63812" y="271382"/>
                  <a:pt x="76199" y="1988"/>
                  <a:pt x="0" y="0"/>
                </a:cubicBezTo>
              </a:path>
            </a:pathLst>
          </a:custGeom>
          <a:noFill/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824B25-C23D-499D-9B83-3ECD94E08D16}"/>
              </a:ext>
            </a:extLst>
          </p:cNvPr>
          <p:cNvSpPr>
            <a:spLocks/>
          </p:cNvSpPr>
          <p:nvPr/>
        </p:nvSpPr>
        <p:spPr>
          <a:xfrm>
            <a:off x="6862869" y="3860420"/>
            <a:ext cx="457200" cy="182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4FE50E-62EA-4B11-A9A8-930F53912C04}"/>
              </a:ext>
            </a:extLst>
          </p:cNvPr>
          <p:cNvSpPr>
            <a:spLocks/>
          </p:cNvSpPr>
          <p:nvPr/>
        </p:nvSpPr>
        <p:spPr>
          <a:xfrm>
            <a:off x="5933886" y="4068477"/>
            <a:ext cx="457200" cy="182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CF3EE95-B9B0-4347-A3A9-80534CED93FF}"/>
              </a:ext>
            </a:extLst>
          </p:cNvPr>
          <p:cNvSpPr/>
          <p:nvPr/>
        </p:nvSpPr>
        <p:spPr>
          <a:xfrm flipH="1">
            <a:off x="6410070" y="3950416"/>
            <a:ext cx="485030" cy="127221"/>
          </a:xfrm>
          <a:custGeom>
            <a:avLst/>
            <a:gdLst>
              <a:gd name="connsiteX0" fmla="*/ 326003 w 326003"/>
              <a:gd name="connsiteY0" fmla="*/ 166978 h 166978"/>
              <a:gd name="connsiteX1" fmla="*/ 206733 w 326003"/>
              <a:gd name="connsiteY1" fmla="*/ 31806 h 166978"/>
              <a:gd name="connsiteX2" fmla="*/ 0 w 326003"/>
              <a:gd name="connsiteY2" fmla="*/ 0 h 166978"/>
              <a:gd name="connsiteX0" fmla="*/ 432309 w 432309"/>
              <a:gd name="connsiteY0" fmla="*/ 50819 h 50819"/>
              <a:gd name="connsiteX1" fmla="*/ 206733 w 432309"/>
              <a:gd name="connsiteY1" fmla="*/ 31806 h 50819"/>
              <a:gd name="connsiteX2" fmla="*/ 0 w 432309"/>
              <a:gd name="connsiteY2" fmla="*/ 0 h 50819"/>
              <a:gd name="connsiteX0" fmla="*/ 432309 w 432309"/>
              <a:gd name="connsiteY0" fmla="*/ 116158 h 116158"/>
              <a:gd name="connsiteX1" fmla="*/ 206733 w 432309"/>
              <a:gd name="connsiteY1" fmla="*/ 31806 h 116158"/>
              <a:gd name="connsiteX2" fmla="*/ 0 w 432309"/>
              <a:gd name="connsiteY2" fmla="*/ 0 h 116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309" h="116158">
                <a:moveTo>
                  <a:pt x="432309" y="116158"/>
                </a:moveTo>
                <a:cubicBezTo>
                  <a:pt x="399841" y="62487"/>
                  <a:pt x="278784" y="51166"/>
                  <a:pt x="206733" y="31806"/>
                </a:cubicBezTo>
                <a:cubicBezTo>
                  <a:pt x="134682" y="12446"/>
                  <a:pt x="76199" y="1988"/>
                  <a:pt x="0" y="0"/>
                </a:cubicBezTo>
              </a:path>
            </a:pathLst>
          </a:custGeom>
          <a:solidFill>
            <a:srgbClr val="C00000"/>
          </a:solidFill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9352BDC-AAE5-42D8-B775-6E9F77DC4D6C}"/>
              </a:ext>
            </a:extLst>
          </p:cNvPr>
          <p:cNvSpPr>
            <a:spLocks/>
          </p:cNvSpPr>
          <p:nvPr/>
        </p:nvSpPr>
        <p:spPr>
          <a:xfrm>
            <a:off x="5933885" y="5526044"/>
            <a:ext cx="457200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64FB26-29A6-48C1-9785-5D568A601D5F}"/>
              </a:ext>
            </a:extLst>
          </p:cNvPr>
          <p:cNvSpPr>
            <a:spLocks/>
          </p:cNvSpPr>
          <p:nvPr/>
        </p:nvSpPr>
        <p:spPr>
          <a:xfrm>
            <a:off x="6841660" y="6235041"/>
            <a:ext cx="457200" cy="1828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FD9F6A2-EEC5-4D7E-B685-B9E912D5C321}"/>
              </a:ext>
            </a:extLst>
          </p:cNvPr>
          <p:cNvSpPr/>
          <p:nvPr/>
        </p:nvSpPr>
        <p:spPr>
          <a:xfrm>
            <a:off x="6364083" y="5757915"/>
            <a:ext cx="485030" cy="572493"/>
          </a:xfrm>
          <a:custGeom>
            <a:avLst/>
            <a:gdLst>
              <a:gd name="connsiteX0" fmla="*/ 326003 w 326003"/>
              <a:gd name="connsiteY0" fmla="*/ 166978 h 166978"/>
              <a:gd name="connsiteX1" fmla="*/ 206733 w 326003"/>
              <a:gd name="connsiteY1" fmla="*/ 31806 h 166978"/>
              <a:gd name="connsiteX2" fmla="*/ 0 w 326003"/>
              <a:gd name="connsiteY2" fmla="*/ 0 h 166978"/>
              <a:gd name="connsiteX0" fmla="*/ 432309 w 432309"/>
              <a:gd name="connsiteY0" fmla="*/ 50819 h 50819"/>
              <a:gd name="connsiteX1" fmla="*/ 206733 w 432309"/>
              <a:gd name="connsiteY1" fmla="*/ 31806 h 50819"/>
              <a:gd name="connsiteX2" fmla="*/ 0 w 432309"/>
              <a:gd name="connsiteY2" fmla="*/ 0 h 50819"/>
              <a:gd name="connsiteX0" fmla="*/ 432309 w 432309"/>
              <a:gd name="connsiteY0" fmla="*/ 116158 h 116158"/>
              <a:gd name="connsiteX1" fmla="*/ 206733 w 432309"/>
              <a:gd name="connsiteY1" fmla="*/ 31806 h 116158"/>
              <a:gd name="connsiteX2" fmla="*/ 0 w 432309"/>
              <a:gd name="connsiteY2" fmla="*/ 0 h 116158"/>
              <a:gd name="connsiteX0" fmla="*/ 418135 w 418135"/>
              <a:gd name="connsiteY0" fmla="*/ 578210 h 578211"/>
              <a:gd name="connsiteX1" fmla="*/ 206733 w 418135"/>
              <a:gd name="connsiteY1" fmla="*/ 51007 h 578211"/>
              <a:gd name="connsiteX2" fmla="*/ 0 w 418135"/>
              <a:gd name="connsiteY2" fmla="*/ 19201 h 578211"/>
              <a:gd name="connsiteX0" fmla="*/ 418135 w 418135"/>
              <a:gd name="connsiteY0" fmla="*/ 559009 h 559009"/>
              <a:gd name="connsiteX1" fmla="*/ 284691 w 418135"/>
              <a:gd name="connsiteY1" fmla="*/ 191523 h 559009"/>
              <a:gd name="connsiteX2" fmla="*/ 0 w 418135"/>
              <a:gd name="connsiteY2" fmla="*/ 0 h 559009"/>
              <a:gd name="connsiteX0" fmla="*/ 418135 w 418135"/>
              <a:gd name="connsiteY0" fmla="*/ 559009 h 559009"/>
              <a:gd name="connsiteX1" fmla="*/ 206733 w 418135"/>
              <a:gd name="connsiteY1" fmla="*/ 394799 h 559009"/>
              <a:gd name="connsiteX2" fmla="*/ 0 w 418135"/>
              <a:gd name="connsiteY2" fmla="*/ 0 h 559009"/>
              <a:gd name="connsiteX0" fmla="*/ 432309 w 432309"/>
              <a:gd name="connsiteY0" fmla="*/ 522710 h 522710"/>
              <a:gd name="connsiteX1" fmla="*/ 206733 w 432309"/>
              <a:gd name="connsiteY1" fmla="*/ 394799 h 522710"/>
              <a:gd name="connsiteX2" fmla="*/ 0 w 432309"/>
              <a:gd name="connsiteY2" fmla="*/ 0 h 522710"/>
              <a:gd name="connsiteX0" fmla="*/ 432309 w 432309"/>
              <a:gd name="connsiteY0" fmla="*/ 522710 h 522710"/>
              <a:gd name="connsiteX1" fmla="*/ 135863 w 432309"/>
              <a:gd name="connsiteY1" fmla="*/ 358500 h 522710"/>
              <a:gd name="connsiteX2" fmla="*/ 0 w 432309"/>
              <a:gd name="connsiteY2" fmla="*/ 0 h 52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309" h="522710">
                <a:moveTo>
                  <a:pt x="432309" y="522710"/>
                </a:moveTo>
                <a:cubicBezTo>
                  <a:pt x="399841" y="469039"/>
                  <a:pt x="207915" y="445618"/>
                  <a:pt x="135863" y="358500"/>
                </a:cubicBezTo>
                <a:cubicBezTo>
                  <a:pt x="63812" y="271382"/>
                  <a:pt x="76199" y="1988"/>
                  <a:pt x="0" y="0"/>
                </a:cubicBezTo>
              </a:path>
            </a:pathLst>
          </a:custGeom>
          <a:noFill/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3A87D1FA-5A36-47C6-9CE5-5D80955B596B}"/>
              </a:ext>
            </a:extLst>
          </p:cNvPr>
          <p:cNvSpPr/>
          <p:nvPr/>
        </p:nvSpPr>
        <p:spPr>
          <a:xfrm rot="19010079">
            <a:off x="7899178" y="767811"/>
            <a:ext cx="1828800" cy="274320"/>
          </a:xfrm>
          <a:prstGeom prst="rightArrow">
            <a:avLst>
              <a:gd name="adj1" fmla="val 50000"/>
              <a:gd name="adj2" fmla="val 78692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E0CF18DD-2D94-4189-B692-0AB4E3CB3833}"/>
              </a:ext>
            </a:extLst>
          </p:cNvPr>
          <p:cNvSpPr/>
          <p:nvPr/>
        </p:nvSpPr>
        <p:spPr>
          <a:xfrm rot="2372963" flipV="1">
            <a:off x="7932375" y="5480454"/>
            <a:ext cx="1828800" cy="2743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D7842FE3-A93B-4BEB-9CB7-D7C5A1AA7EC0}"/>
              </a:ext>
            </a:extLst>
          </p:cNvPr>
          <p:cNvSpPr/>
          <p:nvPr/>
        </p:nvSpPr>
        <p:spPr>
          <a:xfrm rot="2405476" flipV="1">
            <a:off x="7988604" y="2575610"/>
            <a:ext cx="1828800" cy="2743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AF3AECBE-D8B9-4B1E-9F63-95EA4CF8E6E7}"/>
              </a:ext>
            </a:extLst>
          </p:cNvPr>
          <p:cNvSpPr/>
          <p:nvPr/>
        </p:nvSpPr>
        <p:spPr>
          <a:xfrm rot="19010079">
            <a:off x="7940388" y="3869529"/>
            <a:ext cx="1828800" cy="274320"/>
          </a:xfrm>
          <a:prstGeom prst="rightArrow">
            <a:avLst>
              <a:gd name="adj1" fmla="val 50000"/>
              <a:gd name="adj2" fmla="val 78692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07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2</cp:revision>
  <dcterms:created xsi:type="dcterms:W3CDTF">2021-06-14T02:38:39Z</dcterms:created>
  <dcterms:modified xsi:type="dcterms:W3CDTF">2021-07-02T07:06:30Z</dcterms:modified>
</cp:coreProperties>
</file>